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6" r:id="rId2"/>
    <p:sldId id="266" r:id="rId3"/>
    <p:sldId id="257" r:id="rId4"/>
    <p:sldId id="264" r:id="rId5"/>
    <p:sldId id="265" r:id="rId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63" d="100"/>
          <a:sy n="63" d="100"/>
        </p:scale>
        <p:origin x="-1596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48D590C0-9C91-4B62-BFDE-96A88D475C70}"/>
    <pc:docChg chg="addSld delSld modSld sldOrd">
      <pc:chgData name="" userId="" providerId="" clId="Web-{48D590C0-9C91-4B62-BFDE-96A88D475C70}" dt="2019-04-25T17:29:22.931" v="1191" actId="20577"/>
      <pc:docMkLst>
        <pc:docMk/>
      </pc:docMkLst>
      <pc:sldChg chg="addSp modSp">
        <pc:chgData name="" userId="" providerId="" clId="Web-{48D590C0-9C91-4B62-BFDE-96A88D475C70}" dt="2019-04-25T16:34:34.835" v="157" actId="20577"/>
        <pc:sldMkLst>
          <pc:docMk/>
          <pc:sldMk cId="1260093516" sldId="256"/>
        </pc:sldMkLst>
        <pc:spChg chg="mod">
          <ac:chgData name="" userId="" providerId="" clId="Web-{48D590C0-9C91-4B62-BFDE-96A88D475C70}" dt="2019-04-25T16:34:34.835" v="157" actId="20577"/>
          <ac:spMkLst>
            <pc:docMk/>
            <pc:sldMk cId="1260093516" sldId="256"/>
            <ac:spMk id="3" creationId="{00000000-0000-0000-0000-000000000000}"/>
          </ac:spMkLst>
        </pc:spChg>
        <pc:picChg chg="add mod">
          <ac:chgData name="" userId="" providerId="" clId="Web-{48D590C0-9C91-4B62-BFDE-96A88D475C70}" dt="2019-04-25T16:30:11.615" v="22" actId="1076"/>
          <ac:picMkLst>
            <pc:docMk/>
            <pc:sldMk cId="1260093516" sldId="256"/>
            <ac:picMk id="6" creationId="{A514BAA0-7725-4980-AB8D-4BFC18FB8DDA}"/>
          </ac:picMkLst>
        </pc:picChg>
      </pc:sldChg>
      <pc:sldChg chg="addSp delSp modSp mod modClrScheme chgLayout">
        <pc:chgData name="" userId="" providerId="" clId="Web-{48D590C0-9C91-4B62-BFDE-96A88D475C70}" dt="2019-04-25T17:29:16.321" v="1189" actId="20577"/>
        <pc:sldMkLst>
          <pc:docMk/>
          <pc:sldMk cId="1941028960" sldId="257"/>
        </pc:sldMkLst>
        <pc:spChg chg="add mod ord">
          <ac:chgData name="" userId="" providerId="" clId="Web-{48D590C0-9C91-4B62-BFDE-96A88D475C70}" dt="2019-04-25T16:52:15.106" v="525" actId="14100"/>
          <ac:spMkLst>
            <pc:docMk/>
            <pc:sldMk cId="1941028960" sldId="257"/>
            <ac:spMk id="2" creationId="{54369FB7-DA4A-45A9-AFB2-2202F1C04813}"/>
          </ac:spMkLst>
        </pc:spChg>
        <pc:spChg chg="mod ord">
          <ac:chgData name="" userId="" providerId="" clId="Web-{48D590C0-9C91-4B62-BFDE-96A88D475C70}" dt="2019-04-25T16:52:00.262" v="521"/>
          <ac:spMkLst>
            <pc:docMk/>
            <pc:sldMk cId="1941028960" sldId="257"/>
            <ac:spMk id="3" creationId="{00000000-0000-0000-0000-000000000000}"/>
          </ac:spMkLst>
        </pc:spChg>
        <pc:spChg chg="add del mod ord">
          <ac:chgData name="" userId="" providerId="" clId="Web-{48D590C0-9C91-4B62-BFDE-96A88D475C70}" dt="2019-04-25T16:52:00.262" v="521"/>
          <ac:spMkLst>
            <pc:docMk/>
            <pc:sldMk cId="1941028960" sldId="257"/>
            <ac:spMk id="5" creationId="{CDD66219-D270-4D3A-A266-133924D92040}"/>
          </ac:spMkLst>
        </pc:spChg>
        <pc:spChg chg="add mod">
          <ac:chgData name="" userId="" providerId="" clId="Web-{48D590C0-9C91-4B62-BFDE-96A88D475C70}" dt="2019-04-25T17:29:16.321" v="1189" actId="20577"/>
          <ac:spMkLst>
            <pc:docMk/>
            <pc:sldMk cId="1941028960" sldId="257"/>
            <ac:spMk id="6" creationId="{75296B25-AB7A-4CE3-91FB-AC14F22DBBA9}"/>
          </ac:spMkLst>
        </pc:spChg>
        <pc:picChg chg="del mod">
          <ac:chgData name="" userId="" providerId="" clId="Web-{48D590C0-9C91-4B62-BFDE-96A88D475C70}" dt="2019-04-25T17:28:44.946" v="1188"/>
          <ac:picMkLst>
            <pc:docMk/>
            <pc:sldMk cId="1941028960" sldId="257"/>
            <ac:picMk id="4" creationId="{00000000-0000-0000-0000-000000000000}"/>
          </ac:picMkLst>
        </pc:picChg>
        <pc:picChg chg="add mod">
          <ac:chgData name="" userId="" providerId="" clId="Web-{48D590C0-9C91-4B62-BFDE-96A88D475C70}" dt="2019-04-25T16:53:16.076" v="535" actId="14100"/>
          <ac:picMkLst>
            <pc:docMk/>
            <pc:sldMk cId="1941028960" sldId="257"/>
            <ac:picMk id="8" creationId="{AB262E5E-F1A5-4BBD-8EC3-0C7A489F7871}"/>
          </ac:picMkLst>
        </pc:picChg>
      </pc:sldChg>
      <pc:sldChg chg="modSp del">
        <pc:chgData name="" userId="" providerId="" clId="Web-{48D590C0-9C91-4B62-BFDE-96A88D475C70}" dt="2019-04-25T17:13:14.394" v="1022"/>
        <pc:sldMkLst>
          <pc:docMk/>
          <pc:sldMk cId="905828351" sldId="258"/>
        </pc:sldMkLst>
        <pc:picChg chg="mod">
          <ac:chgData name="" userId="" providerId="" clId="Web-{48D590C0-9C91-4B62-BFDE-96A88D475C70}" dt="2019-04-25T17:09:53.221" v="922" actId="1076"/>
          <ac:picMkLst>
            <pc:docMk/>
            <pc:sldMk cId="905828351" sldId="258"/>
            <ac:picMk id="4" creationId="{00000000-0000-0000-0000-000000000000}"/>
          </ac:picMkLst>
        </pc:picChg>
      </pc:sldChg>
      <pc:sldChg chg="delSp del">
        <pc:chgData name="" userId="" providerId="" clId="Web-{48D590C0-9C91-4B62-BFDE-96A88D475C70}" dt="2019-04-25T17:13:07.909" v="1021"/>
        <pc:sldMkLst>
          <pc:docMk/>
          <pc:sldMk cId="2818628913" sldId="259"/>
        </pc:sldMkLst>
        <pc:picChg chg="del">
          <ac:chgData name="" userId="" providerId="" clId="Web-{48D590C0-9C91-4B62-BFDE-96A88D475C70}" dt="2019-04-25T17:10:27.893" v="926"/>
          <ac:picMkLst>
            <pc:docMk/>
            <pc:sldMk cId="2818628913" sldId="259"/>
            <ac:picMk id="5" creationId="{00000000-0000-0000-0000-000000000000}"/>
          </ac:picMkLst>
        </pc:picChg>
      </pc:sldChg>
      <pc:sldChg chg="delSp del">
        <pc:chgData name="" userId="" providerId="" clId="Web-{48D590C0-9C91-4B62-BFDE-96A88D475C70}" dt="2019-04-25T17:13:25.347" v="1023"/>
        <pc:sldMkLst>
          <pc:docMk/>
          <pc:sldMk cId="1685523635" sldId="260"/>
        </pc:sldMkLst>
        <pc:picChg chg="del">
          <ac:chgData name="" userId="" providerId="" clId="Web-{48D590C0-9C91-4B62-BFDE-96A88D475C70}" dt="2019-04-25T16:28:55.192" v="0"/>
          <ac:picMkLst>
            <pc:docMk/>
            <pc:sldMk cId="1685523635" sldId="260"/>
            <ac:picMk id="5" creationId="{00000000-0000-0000-0000-000000000000}"/>
          </ac:picMkLst>
        </pc:picChg>
      </pc:sldChg>
      <pc:sldChg chg="del">
        <pc:chgData name="" userId="" providerId="" clId="Web-{48D590C0-9C91-4B62-BFDE-96A88D475C70}" dt="2019-04-25T17:13:30.628" v="1024"/>
        <pc:sldMkLst>
          <pc:docMk/>
          <pc:sldMk cId="2567273944" sldId="261"/>
        </pc:sldMkLst>
      </pc:sldChg>
      <pc:sldChg chg="del">
        <pc:chgData name="" userId="" providerId="" clId="Web-{48D590C0-9C91-4B62-BFDE-96A88D475C70}" dt="2019-04-25T17:13:34.722" v="1025"/>
        <pc:sldMkLst>
          <pc:docMk/>
          <pc:sldMk cId="2092090967" sldId="262"/>
        </pc:sldMkLst>
      </pc:sldChg>
      <pc:sldChg chg="del">
        <pc:chgData name="" userId="" providerId="" clId="Web-{48D590C0-9C91-4B62-BFDE-96A88D475C70}" dt="2019-04-25T17:13:37.488" v="1026"/>
        <pc:sldMkLst>
          <pc:docMk/>
          <pc:sldMk cId="1195671584" sldId="263"/>
        </pc:sldMkLst>
      </pc:sldChg>
      <pc:sldChg chg="addSp delSp modSp add mod replId modClrScheme chgLayout">
        <pc:chgData name="" userId="" providerId="" clId="Web-{48D590C0-9C91-4B62-BFDE-96A88D475C70}" dt="2019-04-25T17:25:55.538" v="1158" actId="20577"/>
        <pc:sldMkLst>
          <pc:docMk/>
          <pc:sldMk cId="3798674201" sldId="264"/>
        </pc:sldMkLst>
        <pc:spChg chg="mod ord">
          <ac:chgData name="" userId="" providerId="" clId="Web-{48D590C0-9C91-4B62-BFDE-96A88D475C70}" dt="2019-04-25T16:54:30.263" v="565" actId="14100"/>
          <ac:spMkLst>
            <pc:docMk/>
            <pc:sldMk cId="3798674201" sldId="264"/>
            <ac:spMk id="2" creationId="{54369FB7-DA4A-45A9-AFB2-2202F1C04813}"/>
          </ac:spMkLst>
        </pc:spChg>
        <pc:spChg chg="mod ord">
          <ac:chgData name="" userId="" providerId="" clId="Web-{48D590C0-9C91-4B62-BFDE-96A88D475C70}" dt="2019-04-25T16:53:57.420" v="540"/>
          <ac:spMkLst>
            <pc:docMk/>
            <pc:sldMk cId="3798674201" sldId="264"/>
            <ac:spMk id="3" creationId="{00000000-0000-0000-0000-000000000000}"/>
          </ac:spMkLst>
        </pc:spChg>
        <pc:spChg chg="del">
          <ac:chgData name="" userId="" providerId="" clId="Web-{48D590C0-9C91-4B62-BFDE-96A88D475C70}" dt="2019-04-25T16:53:57.420" v="540"/>
          <ac:spMkLst>
            <pc:docMk/>
            <pc:sldMk cId="3798674201" sldId="264"/>
            <ac:spMk id="5" creationId="{CDD66219-D270-4D3A-A266-133924D92040}"/>
          </ac:spMkLst>
        </pc:spChg>
        <pc:spChg chg="add mod">
          <ac:chgData name="" userId="" providerId="" clId="Web-{48D590C0-9C91-4B62-BFDE-96A88D475C70}" dt="2019-04-25T17:25:55.538" v="1158" actId="20577"/>
          <ac:spMkLst>
            <pc:docMk/>
            <pc:sldMk cId="3798674201" sldId="264"/>
            <ac:spMk id="6" creationId="{AB369A88-8FBC-4C62-B0BE-C1B5165D36CA}"/>
          </ac:spMkLst>
        </pc:spChg>
        <pc:picChg chg="mod">
          <ac:chgData name="" userId="" providerId="" clId="Web-{48D590C0-9C91-4B62-BFDE-96A88D475C70}" dt="2019-04-25T16:53:38.748" v="539" actId="1076"/>
          <ac:picMkLst>
            <pc:docMk/>
            <pc:sldMk cId="3798674201" sldId="264"/>
            <ac:picMk id="4" creationId="{00000000-0000-0000-0000-000000000000}"/>
          </ac:picMkLst>
        </pc:picChg>
        <pc:picChg chg="add mod">
          <ac:chgData name="" userId="" providerId="" clId="Web-{48D590C0-9C91-4B62-BFDE-96A88D475C70}" dt="2019-04-25T17:21:42.630" v="1126" actId="1076"/>
          <ac:picMkLst>
            <pc:docMk/>
            <pc:sldMk cId="3798674201" sldId="264"/>
            <ac:picMk id="7" creationId="{532AEF45-366E-407C-B318-42B71D2A70BF}"/>
          </ac:picMkLst>
        </pc:picChg>
      </pc:sldChg>
      <pc:sldChg chg="addSp delSp modSp add mod replId modClrScheme chgLayout">
        <pc:chgData name="" userId="" providerId="" clId="Web-{48D590C0-9C91-4B62-BFDE-96A88D475C70}" dt="2019-04-25T17:28:37.509" v="1187"/>
        <pc:sldMkLst>
          <pc:docMk/>
          <pc:sldMk cId="4002616848" sldId="265"/>
        </pc:sldMkLst>
        <pc:spChg chg="mod ord">
          <ac:chgData name="" userId="" providerId="" clId="Web-{48D590C0-9C91-4B62-BFDE-96A88D475C70}" dt="2019-04-25T17:09:00.908" v="913" actId="1076"/>
          <ac:spMkLst>
            <pc:docMk/>
            <pc:sldMk cId="4002616848" sldId="265"/>
            <ac:spMk id="2" creationId="{54369FB7-DA4A-45A9-AFB2-2202F1C04813}"/>
          </ac:spMkLst>
        </pc:spChg>
        <pc:spChg chg="mod ord">
          <ac:chgData name="" userId="" providerId="" clId="Web-{48D590C0-9C91-4B62-BFDE-96A88D475C70}" dt="2019-04-25T17:08:02.673" v="898"/>
          <ac:spMkLst>
            <pc:docMk/>
            <pc:sldMk cId="4002616848" sldId="265"/>
            <ac:spMk id="3" creationId="{00000000-0000-0000-0000-000000000000}"/>
          </ac:spMkLst>
        </pc:spChg>
        <pc:spChg chg="del">
          <ac:chgData name="" userId="" providerId="" clId="Web-{48D590C0-9C91-4B62-BFDE-96A88D475C70}" dt="2019-04-25T17:08:02.673" v="898"/>
          <ac:spMkLst>
            <pc:docMk/>
            <pc:sldMk cId="4002616848" sldId="265"/>
            <ac:spMk id="5" creationId="{CDD66219-D270-4D3A-A266-133924D92040}"/>
          </ac:spMkLst>
        </pc:spChg>
        <pc:spChg chg="add mod">
          <ac:chgData name="" userId="" providerId="" clId="Web-{48D590C0-9C91-4B62-BFDE-96A88D475C70}" dt="2019-04-25T17:27:46.836" v="1185" actId="20577"/>
          <ac:spMkLst>
            <pc:docMk/>
            <pc:sldMk cId="4002616848" sldId="265"/>
            <ac:spMk id="6" creationId="{51CBA060-BCD5-40F2-B54D-D3DCA1A40CB7}"/>
          </ac:spMkLst>
        </pc:spChg>
        <pc:picChg chg="del mod">
          <ac:chgData name="" userId="" providerId="" clId="Web-{48D590C0-9C91-4B62-BFDE-96A88D475C70}" dt="2019-04-25T17:28:37.509" v="1187"/>
          <ac:picMkLst>
            <pc:docMk/>
            <pc:sldMk cId="4002616848" sldId="265"/>
            <ac:picMk id="4" creationId="{00000000-0000-0000-0000-000000000000}"/>
          </ac:picMkLst>
        </pc:picChg>
        <pc:picChg chg="add mod">
          <ac:chgData name="" userId="" providerId="" clId="Web-{48D590C0-9C91-4B62-BFDE-96A88D475C70}" dt="2019-04-25T17:10:19.471" v="925" actId="1076"/>
          <ac:picMkLst>
            <pc:docMk/>
            <pc:sldMk cId="4002616848" sldId="265"/>
            <ac:picMk id="8" creationId="{6042FA03-223C-4123-9795-9112A25E4C43}"/>
          </ac:picMkLst>
        </pc:picChg>
        <pc:picChg chg="add mod">
          <ac:chgData name="" userId="" providerId="" clId="Web-{48D590C0-9C91-4B62-BFDE-96A88D475C70}" dt="2019-04-25T17:12:51.581" v="1020" actId="1076"/>
          <ac:picMkLst>
            <pc:docMk/>
            <pc:sldMk cId="4002616848" sldId="265"/>
            <ac:picMk id="9" creationId="{0ADE2471-EC77-4FCF-95EF-A97D97D96749}"/>
          </ac:picMkLst>
        </pc:picChg>
      </pc:sldChg>
      <pc:sldChg chg="addSp delSp modSp add ord replId">
        <pc:chgData name="" userId="" providerId="" clId="Web-{48D590C0-9C91-4B62-BFDE-96A88D475C70}" dt="2019-04-25T17:23:12.225" v="1132"/>
        <pc:sldMkLst>
          <pc:docMk/>
          <pc:sldMk cId="3666048874" sldId="266"/>
        </pc:sldMkLst>
        <pc:spChg chg="mod">
          <ac:chgData name="" userId="" providerId="" clId="Web-{48D590C0-9C91-4B62-BFDE-96A88D475C70}" dt="2019-04-25T16:40:11.441" v="267" actId="14100"/>
          <ac:spMkLst>
            <pc:docMk/>
            <pc:sldMk cId="3666048874" sldId="266"/>
            <ac:spMk id="2" creationId="{54369FB7-DA4A-45A9-AFB2-2202F1C04813}"/>
          </ac:spMkLst>
        </pc:spChg>
        <pc:spChg chg="mod">
          <ac:chgData name="" userId="" providerId="" clId="Web-{48D590C0-9C91-4B62-BFDE-96A88D475C70}" dt="2019-04-25T16:47:48.745" v="472" actId="20577"/>
          <ac:spMkLst>
            <pc:docMk/>
            <pc:sldMk cId="3666048874" sldId="266"/>
            <ac:spMk id="5" creationId="{CDD66219-D270-4D3A-A266-133924D92040}"/>
          </ac:spMkLst>
        </pc:spChg>
        <pc:spChg chg="add mod">
          <ac:chgData name="" userId="" providerId="" clId="Web-{48D590C0-9C91-4B62-BFDE-96A88D475C70}" dt="2019-04-25T17:22:13.865" v="1129" actId="20577"/>
          <ac:spMkLst>
            <pc:docMk/>
            <pc:sldMk cId="3666048874" sldId="266"/>
            <ac:spMk id="6" creationId="{E96F35D1-B4A8-4EE2-B4CE-56E9D204F2B6}"/>
          </ac:spMkLst>
        </pc:spChg>
        <pc:picChg chg="del mod">
          <ac:chgData name="" userId="" providerId="" clId="Web-{48D590C0-9C91-4B62-BFDE-96A88D475C70}" dt="2019-04-25T17:23:12.225" v="1132"/>
          <ac:picMkLst>
            <pc:docMk/>
            <pc:sldMk cId="3666048874" sldId="266"/>
            <ac:picMk id="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F5E8FE-0003-43C7-B801-DA968D83731B}" type="datetimeFigureOut">
              <a:rPr lang="es-MX" smtClean="0"/>
              <a:t>25/04/2019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8C917-9F55-483C-9945-9845ADEB40C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9495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8C917-9F55-483C-9945-9845ADEB40C5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75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D2FF8BDD-2699-4588-B104-0B4A4CEC1C3F}" type="datetimeFigureOut">
              <a:rPr lang="es-MX" smtClean="0"/>
              <a:t>25/04/2019</a:t>
            </a:fld>
            <a:endParaRPr lang="es-MX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4DE737B-9EA6-49B3-9E00-964C7CDAA03B}" type="slidenum">
              <a:rPr lang="es-MX" smtClean="0"/>
              <a:t>‹Nº›</a:t>
            </a:fld>
            <a:endParaRPr lang="es-MX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8BDD-2699-4588-B104-0B4A4CEC1C3F}" type="datetimeFigureOut">
              <a:rPr lang="es-MX" smtClean="0"/>
              <a:t>25/04/2019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737B-9EA6-49B3-9E00-964C7CDAA0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8BDD-2699-4588-B104-0B4A4CEC1C3F}" type="datetimeFigureOut">
              <a:rPr lang="es-MX" smtClean="0"/>
              <a:t>25/04/2019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737B-9EA6-49B3-9E00-964C7CDAA0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8BDD-2699-4588-B104-0B4A4CEC1C3F}" type="datetimeFigureOut">
              <a:rPr lang="es-MX" smtClean="0"/>
              <a:t>25/04/2019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737B-9EA6-49B3-9E00-964C7CDAA03B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8BDD-2699-4588-B104-0B4A4CEC1C3F}" type="datetimeFigureOut">
              <a:rPr lang="es-MX" smtClean="0"/>
              <a:t>25/04/2019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737B-9EA6-49B3-9E00-964C7CDAA0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8BDD-2699-4588-B104-0B4A4CEC1C3F}" type="datetimeFigureOut">
              <a:rPr lang="es-MX" smtClean="0"/>
              <a:t>25/04/2019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737B-9EA6-49B3-9E00-964C7CDAA0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8BDD-2699-4588-B104-0B4A4CEC1C3F}" type="datetimeFigureOut">
              <a:rPr lang="es-MX" smtClean="0"/>
              <a:t>25/04/2019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737B-9EA6-49B3-9E00-964C7CDAA0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8BDD-2699-4588-B104-0B4A4CEC1C3F}" type="datetimeFigureOut">
              <a:rPr lang="es-MX" smtClean="0"/>
              <a:t>25/04/2019</a:t>
            </a:fld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737B-9EA6-49B3-9E00-964C7CDAA03B}" type="slidenum">
              <a:rPr lang="es-MX" smtClean="0"/>
              <a:t>‹Nº›</a:t>
            </a:fld>
            <a:endParaRPr lang="es-MX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8BDD-2699-4588-B104-0B4A4CEC1C3F}" type="datetimeFigureOut">
              <a:rPr lang="es-MX" smtClean="0"/>
              <a:t>25/04/2019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737B-9EA6-49B3-9E00-964C7CDAA0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8BDD-2699-4588-B104-0B4A4CEC1C3F}" type="datetimeFigureOut">
              <a:rPr lang="es-MX" smtClean="0"/>
              <a:t>25/04/2019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737B-9EA6-49B3-9E00-964C7CDAA0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8BDD-2699-4588-B104-0B4A4CEC1C3F}" type="datetimeFigureOut">
              <a:rPr lang="es-MX" smtClean="0"/>
              <a:t>25/04/2019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737B-9EA6-49B3-9E00-964C7CDAA0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D2FF8BDD-2699-4588-B104-0B4A4CEC1C3F}" type="datetimeFigureOut">
              <a:rPr lang="es-MX" smtClean="0"/>
              <a:t>25/04/2019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4DE737B-9EA6-49B3-9E00-964C7CDAA03B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918648" cy="1800199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dirty="0"/>
              <a:t>LICENCIATURA EN NUTRICION APLICADA </a:t>
            </a:r>
            <a:r>
              <a:rPr lang="es-MX" dirty="0" err="1"/>
              <a:t>UnADM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0111" y="2171087"/>
            <a:ext cx="5586018" cy="24820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MX" sz="3200" dirty="0">
                <a:cs typeface="Arial"/>
              </a:rPr>
              <a:t>Mi nombre es Stephanie Alejandra Sánchez Paz y elegí estudiar la Licenciatura en nutrición aplicada.</a:t>
            </a:r>
          </a:p>
          <a:p>
            <a:endParaRPr lang="es-MX" sz="3200" dirty="0"/>
          </a:p>
          <a:p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878" y="4797152"/>
            <a:ext cx="2619375" cy="174307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451"/>
            <a:ext cx="3028950" cy="1514475"/>
          </a:xfrm>
          <a:prstGeom prst="rect">
            <a:avLst/>
          </a:prstGeom>
        </p:spPr>
      </p:pic>
      <p:pic>
        <p:nvPicPr>
          <p:cNvPr id="6" name="Imagen 6">
            <a:extLst>
              <a:ext uri="{FF2B5EF4-FFF2-40B4-BE49-F238E27FC236}">
                <a16:creationId xmlns:a16="http://schemas.microsoft.com/office/drawing/2014/main" xmlns="" id="{A514BAA0-7725-4980-AB8D-4BFC18FB8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5908" y="1495784"/>
            <a:ext cx="247650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09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4369FB7-DA4A-45A9-AFB2-2202F1C0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875" y="673981"/>
            <a:ext cx="6972985" cy="953219"/>
          </a:xfrm>
        </p:spPr>
        <p:txBody>
          <a:bodyPr>
            <a:normAutofit/>
          </a:bodyPr>
          <a:lstStyle/>
          <a:p>
            <a:r>
              <a:rPr lang="es-MX" sz="1800" dirty="0">
                <a:cs typeface="Arial"/>
              </a:rPr>
              <a:t>Esta licenciatura tiene una duración de 8 semestres y requiere concluir prácticas profesionales y servicio social</a:t>
            </a:r>
            <a:endParaRPr lang="es-ES" sz="1800" dirty="0">
              <a:cs typeface="Arial"/>
            </a:endParaRPr>
          </a:p>
          <a:p>
            <a:endParaRPr lang="es-ES" sz="1800" dirty="0"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s-MX" dirty="0">
              <a:cs typeface="Arial"/>
            </a:endParaRPr>
          </a:p>
          <a:p>
            <a:pPr marL="0" indent="0">
              <a:buNone/>
            </a:pPr>
            <a:endParaRPr lang="es-MX">
              <a:cs typeface="Arial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CDD66219-D270-4D3A-A266-133924D9204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27900" y="1062602"/>
            <a:ext cx="3437108" cy="5071640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s-MX" dirty="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Estancia I y II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Nutrición e inmunidad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Nutrición en el ciclo de la vida I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Educación y didáctica para la alimentación II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Evaluación del estado nutricional II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Nutrición clínica I, II y III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Fisiopatología aplicada I, II y III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Nutrición en el ciclo de la vida II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Legislación y políticas públicas en nutrición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Tecnología y conservación de alimentos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Estadía I y II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Inglés básico en nutrición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Inglés técnico especializado en nutrición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Traducción de textos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Investigación en nutrición I y II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Nutrición y deporte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Bioestadística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Soporte nutricional</a:t>
            </a:r>
            <a:endParaRPr lang="en-US" sz="1200">
              <a:cs typeface="Arial"/>
            </a:endParaRPr>
          </a:p>
          <a:p>
            <a:pPr marL="68580" indent="0">
              <a:buNone/>
            </a:pPr>
            <a:r>
              <a:rPr lang="es-MX" sz="1200" dirty="0">
                <a:cs typeface="Arial"/>
              </a:rPr>
              <a:t>Psicología de la nutrición</a:t>
            </a:r>
            <a:endParaRPr lang="en-US" sz="1200">
              <a:cs typeface="Arial"/>
            </a:endParaRPr>
          </a:p>
          <a:p>
            <a:endParaRPr lang="es-MX" sz="1200" b="1" dirty="0">
              <a:cs typeface="Arial"/>
            </a:endParaRPr>
          </a:p>
          <a:p>
            <a:pPr marL="68580" indent="0">
              <a:buNone/>
            </a:pPr>
            <a:r>
              <a:rPr lang="es-MX" sz="800" b="1" dirty="0">
                <a:cs typeface="Arial"/>
              </a:rPr>
              <a:t>MAS DOS ASIGNATURAS OPTATIVAS</a:t>
            </a:r>
          </a:p>
          <a:p>
            <a:pPr marL="68580" indent="0">
              <a:buNone/>
            </a:pPr>
            <a:endParaRPr lang="es-MX" sz="800" b="1" dirty="0">
              <a:cs typeface="Arial"/>
            </a:endParaRPr>
          </a:p>
          <a:p>
            <a:pPr marL="68580" indent="0">
              <a:buNone/>
            </a:pPr>
            <a:endParaRPr lang="es-MX" sz="800" dirty="0">
              <a:cs typeface="Arial"/>
            </a:endParaRPr>
          </a:p>
          <a:p>
            <a:endParaRPr lang="es-MX" sz="1200" b="1" dirty="0">
              <a:cs typeface="Arial"/>
            </a:endParaRPr>
          </a:p>
          <a:p>
            <a:endParaRPr lang="es-MX" sz="1200" b="1" dirty="0">
              <a:cs typeface="Arial"/>
            </a:endParaRPr>
          </a:p>
          <a:p>
            <a:endParaRPr lang="es-MX" sz="1200" b="1" dirty="0">
              <a:cs typeface="Arial"/>
            </a:endParaRPr>
          </a:p>
          <a:p>
            <a:endParaRPr lang="es-MX" sz="1200" b="1" dirty="0">
              <a:cs typeface="Arial"/>
            </a:endParaRPr>
          </a:p>
          <a:p>
            <a:endParaRPr lang="es-MX" sz="1200" b="1" dirty="0">
              <a:cs typeface="Arial"/>
            </a:endParaRPr>
          </a:p>
          <a:p>
            <a:pPr marL="68580" indent="0">
              <a:buNone/>
            </a:pPr>
            <a:endParaRPr lang="es-ES" sz="1200" dirty="0">
              <a:cs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E96F35D1-B4A8-4EE2-B4CE-56E9D204F2B6}"/>
              </a:ext>
            </a:extLst>
          </p:cNvPr>
          <p:cNvSpPr txBox="1"/>
          <p:nvPr/>
        </p:nvSpPr>
        <p:spPr>
          <a:xfrm>
            <a:off x="802256" y="1431987"/>
            <a:ext cx="3157270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sz="1200" dirty="0">
                <a:solidFill>
                  <a:srgbClr val="3E3D2D"/>
                </a:solidFill>
                <a:cs typeface="Arial"/>
              </a:rPr>
              <a:t>Fundamentos de investigación</a:t>
            </a:r>
            <a:r>
              <a:rPr lang="en-US" sz="1200" dirty="0">
                <a:cs typeface="Arial"/>
              </a:rPr>
              <a:t>​</a:t>
            </a:r>
            <a:endParaRPr lang="es-ES"/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Estadística básica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Desarrollo humano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Contexto socioeconómico de México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Sistemas y salud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Química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Administración en salud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Salud pública y epidemiología</a:t>
            </a:r>
            <a:r>
              <a:rPr lang="en-US" sz="1200" dirty="0">
                <a:cs typeface="Arial"/>
              </a:rPr>
              <a:t>​</a:t>
            </a:r>
            <a:endParaRPr lang="en-US" sz="1200" dirty="0">
              <a:solidFill>
                <a:srgbClr val="000000"/>
              </a:solidFill>
              <a:cs typeface="Arial"/>
            </a:endParaRP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Ética y salud</a:t>
            </a:r>
            <a:r>
              <a:rPr lang="en-US" sz="1200" dirty="0">
                <a:cs typeface="Arial"/>
              </a:rPr>
              <a:t>​</a:t>
            </a:r>
            <a:endParaRPr lang="en-US"/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Anatomía y fisiología I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Bioquímica de la nutrición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Comunicación efectiva en salud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Introducción a la nutrición y dietética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Anatomía y fisiología II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Bioquímica metabólica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Bromatología y técnicas culinarias</a:t>
            </a:r>
            <a:r>
              <a:rPr lang="en-US" sz="1200" dirty="0">
                <a:cs typeface="Arial"/>
              </a:rPr>
              <a:t>​</a:t>
            </a:r>
            <a:r>
              <a:rPr lang="es-MX" sz="1200" dirty="0">
                <a:solidFill>
                  <a:srgbClr val="3E3D2D"/>
                </a:solidFill>
                <a:cs typeface="Arial"/>
              </a:rPr>
              <a:t>Servicios de alimentos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Educación y didáctica para la alimentación 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Cálculo dietético del individuo sano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Higiene y calidad alimentaria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Farmacología en nutrición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Evaluación del estado nutricional I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>
                <a:solidFill>
                  <a:srgbClr val="3E3D2D"/>
                </a:solidFill>
                <a:cs typeface="Arial"/>
              </a:rPr>
              <a:t>Microbiología y toxicología de alimentos</a:t>
            </a:r>
            <a:r>
              <a:rPr lang="en-US" sz="1200" dirty="0">
                <a:cs typeface="Arial"/>
              </a:rPr>
              <a:t>​</a:t>
            </a:r>
          </a:p>
          <a:p>
            <a:r>
              <a:rPr lang="es-MX" sz="1200" dirty="0" err="1">
                <a:solidFill>
                  <a:srgbClr val="3E3D2D"/>
                </a:solidFill>
                <a:cs typeface="Arial"/>
              </a:rPr>
              <a:t>Dietoterapia</a:t>
            </a:r>
            <a:r>
              <a:rPr lang="es-MX" sz="1200" dirty="0">
                <a:cs typeface="Arial"/>
              </a:rPr>
              <a:t>​</a:t>
            </a:r>
          </a:p>
          <a:p>
            <a:pPr>
              <a:buChar char="•"/>
            </a:pPr>
            <a:endParaRPr lang="es-MX" sz="12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604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4369FB7-DA4A-45A9-AFB2-2202F1C0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512" y="561838"/>
            <a:ext cx="6886722" cy="815196"/>
          </a:xfrm>
        </p:spPr>
        <p:txBody>
          <a:bodyPr>
            <a:normAutofit fontScale="90000"/>
          </a:bodyPr>
          <a:lstStyle/>
          <a:p>
            <a:r>
              <a:rPr lang="es-MX" sz="1800" dirty="0">
                <a:cs typeface="Arial"/>
              </a:rPr>
              <a:t/>
            </a:r>
            <a:br>
              <a:rPr lang="es-MX" sz="1800" dirty="0">
                <a:cs typeface="Arial"/>
              </a:rPr>
            </a:br>
            <a:r>
              <a:rPr lang="es-MX" sz="1800" dirty="0">
                <a:cs typeface="Arial"/>
              </a:rPr>
              <a:t>PERFIL DEL EGRESADO</a:t>
            </a:r>
            <a:br>
              <a:rPr lang="es-MX" sz="1800" dirty="0">
                <a:cs typeface="Arial"/>
              </a:rPr>
            </a:br>
            <a:endParaRPr lang="es-MX" sz="1800" dirty="0"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s-MX" dirty="0">
              <a:cs typeface="Arial"/>
            </a:endParaRPr>
          </a:p>
          <a:p>
            <a:pPr marL="0" indent="0">
              <a:buNone/>
            </a:pPr>
            <a:endParaRPr lang="es-MX">
              <a:cs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75296B25-AB7A-4CE3-91FB-AC14F22DBBA9}"/>
              </a:ext>
            </a:extLst>
          </p:cNvPr>
          <p:cNvSpPr txBox="1"/>
          <p:nvPr/>
        </p:nvSpPr>
        <p:spPr>
          <a:xfrm>
            <a:off x="1104182" y="1216324"/>
            <a:ext cx="6650965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 rtl="0"/>
            <a:r>
              <a:rPr lang="es-MX" dirty="0">
                <a:solidFill>
                  <a:srgbClr val="3E3D2D"/>
                </a:solidFill>
                <a:latin typeface="Arial"/>
                <a:ea typeface="Segoe UI"/>
                <a:cs typeface="Segoe UI"/>
              </a:rPr>
              <a:t>Al concluir tus estudios podrás desempeñarte en varias áreas como la orientación, diagnóstico y planificación alimentaria, dar servicios en sectores públicos y privados como científico, educativo, sector de alimentos y bebidas entre muchos otros. Serás capaz de analizar e interpretar los problemas alimentarios, detectar problemas nutricionales que afectan a la salud de los individuos, orientar y plantear estrategias y tendrás una sólida formación integral , científica, técnica y humanística para responder a las necesidades alimentarias de la sociedad.</a:t>
            </a:r>
            <a:r>
              <a:rPr lang="en-US" dirty="0">
                <a:latin typeface="Arial"/>
                <a:ea typeface="Segoe UI"/>
                <a:cs typeface="Segoe UI"/>
              </a:rPr>
              <a:t>​</a:t>
            </a:r>
            <a:endParaRPr lang="es-ES"/>
          </a:p>
          <a:p>
            <a:pPr algn="just" rtl="0"/>
            <a:r>
              <a:rPr lang="es-MX" dirty="0">
                <a:latin typeface="Arial"/>
                <a:ea typeface="Segoe UI"/>
                <a:cs typeface="Segoe UI"/>
              </a:rPr>
              <a:t>​</a:t>
            </a:r>
            <a:endParaRPr lang="es-MX" dirty="0">
              <a:cs typeface="Segoe UI"/>
            </a:endParaRPr>
          </a:p>
        </p:txBody>
      </p:sp>
      <p:pic>
        <p:nvPicPr>
          <p:cNvPr id="8" name="3 Imagen">
            <a:extLst>
              <a:ext uri="{FF2B5EF4-FFF2-40B4-BE49-F238E27FC236}">
                <a16:creationId xmlns:a16="http://schemas.microsoft.com/office/drawing/2014/main" xmlns="" id="{AB262E5E-F1A5-4BBD-8EC3-0C7A489F7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7" y="4080795"/>
            <a:ext cx="3686217" cy="202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2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4369FB7-DA4A-45A9-AFB2-2202F1C0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501" y="1027664"/>
            <a:ext cx="6955733" cy="288985"/>
          </a:xfrm>
        </p:spPr>
        <p:txBody>
          <a:bodyPr>
            <a:normAutofit fontScale="90000"/>
          </a:bodyPr>
          <a:lstStyle/>
          <a:p>
            <a:r>
              <a:rPr lang="es-MX" sz="1800" dirty="0">
                <a:cs typeface="Arial"/>
              </a:rPr>
              <a:t>LA IMPORTANCIA DE ESTA CARRERA EN MEXICO</a:t>
            </a:r>
            <a:br>
              <a:rPr lang="es-MX" sz="1800" dirty="0">
                <a:cs typeface="Arial"/>
              </a:rPr>
            </a:br>
            <a:endParaRPr lang="es-MX" sz="1800" dirty="0"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s-MX" dirty="0">
              <a:cs typeface="Arial"/>
            </a:endParaRPr>
          </a:p>
          <a:p>
            <a:pPr marL="0" indent="0">
              <a:buNone/>
            </a:pPr>
            <a:endParaRPr lang="es-MX">
              <a:cs typeface="Arial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166" y="3853512"/>
            <a:ext cx="2438400" cy="187642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AB369A88-8FBC-4C62-B0BE-C1B5165D36CA}"/>
              </a:ext>
            </a:extLst>
          </p:cNvPr>
          <p:cNvSpPr txBox="1"/>
          <p:nvPr/>
        </p:nvSpPr>
        <p:spPr>
          <a:xfrm>
            <a:off x="759125" y="1250831"/>
            <a:ext cx="7280694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MX" sz="2000" dirty="0">
                <a:solidFill>
                  <a:srgbClr val="424242"/>
                </a:solidFill>
                <a:cs typeface="Arial"/>
              </a:rPr>
              <a:t>Esta Licenciatura  nace de la </a:t>
            </a:r>
            <a:r>
              <a:rPr lang="es-MX" sz="2000" dirty="0"/>
              <a:t>necesidad de la población de mejorar su salud a través de una alimentación adecuada.</a:t>
            </a:r>
            <a:r>
              <a:rPr lang="es-MX" sz="2000" dirty="0">
                <a:cs typeface="Arial"/>
              </a:rPr>
              <a:t>​ En México hay mucho campo laboral ya que somos el segundo país a nivel mundial con más obesidad en adultos con un 32.4 por ciento y el primer lugar en obesidad infantil.</a:t>
            </a:r>
            <a:endParaRPr lang="es-MX" dirty="0">
              <a:cs typeface="Arial"/>
            </a:endParaRPr>
          </a:p>
          <a:p>
            <a:pPr algn="just"/>
            <a:r>
              <a:rPr lang="es-MX" sz="2000" dirty="0">
                <a:cs typeface="Arial"/>
              </a:rPr>
              <a:t>Según la Fundación Mexicana de diabetes el 90 por ciento de los casos de diabetes están relacionados con la obesidad y en el 2016 esta enfermedad fue la segunda causa de mortalidad en México con un 15.4 por ciento de muertes. Hay un gran camino que recorrer para acercarnos a la erradicación de los problemas nutricionales que son tan evidentes en nuestra sociedad.</a:t>
            </a:r>
            <a:endParaRPr lang="es-MX" dirty="0">
              <a:cs typeface="Arial"/>
            </a:endParaRPr>
          </a:p>
        </p:txBody>
      </p:sp>
      <p:pic>
        <p:nvPicPr>
          <p:cNvPr id="7" name="Imagen 7" descr="Imagen que contiene comida, fruta, mesa, manzana&#10;&#10;Descripción generada con confianza muy alta">
            <a:extLst>
              <a:ext uri="{FF2B5EF4-FFF2-40B4-BE49-F238E27FC236}">
                <a16:creationId xmlns:a16="http://schemas.microsoft.com/office/drawing/2014/main" xmlns="" id="{532AEF45-366E-407C-B318-42B71D2A7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311" y="4988224"/>
            <a:ext cx="2303254" cy="175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7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4369FB7-DA4A-45A9-AFB2-2202F1C0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3603" y="1105302"/>
            <a:ext cx="7024744" cy="1143000"/>
          </a:xfrm>
        </p:spPr>
        <p:txBody>
          <a:bodyPr>
            <a:normAutofit/>
          </a:bodyPr>
          <a:lstStyle/>
          <a:p>
            <a:endParaRPr lang="es-MX" sz="1800" dirty="0"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s-MX" dirty="0">
              <a:cs typeface="Arial"/>
            </a:endParaRPr>
          </a:p>
          <a:p>
            <a:pPr marL="0" indent="0">
              <a:buNone/>
            </a:pPr>
            <a:endParaRPr lang="es-MX">
              <a:cs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1CBA060-BCD5-40F2-B54D-D3DCA1A40CB7}"/>
              </a:ext>
            </a:extLst>
          </p:cNvPr>
          <p:cNvSpPr txBox="1"/>
          <p:nvPr/>
        </p:nvSpPr>
        <p:spPr>
          <a:xfrm>
            <a:off x="1086928" y="646981"/>
            <a:ext cx="6331790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MX" dirty="0">
                <a:solidFill>
                  <a:srgbClr val="3E3D2D"/>
                </a:solidFill>
                <a:cs typeface="Arial"/>
              </a:rPr>
              <a:t>Al elegir esta modalidad de aprendizaje te </a:t>
            </a:r>
            <a:r>
              <a:rPr lang="es-MX" dirty="0"/>
              <a:t>volverás más autónomo y podrás potenciar tus habilidades en los horarios que se adecuen a tu estilo de vida y tus necesidades  ya sea desde la comodidad de tu casa u oficina, es perfecto para personas que trabajan y les es complicado trasladarse a un lugar específico pero también conlleva un alto sentido de la responsabilidad y poder optimizar tu tiempo para lograr los objetivos ya que es una carrera con exigencias altas, esto para garantizar que seas un profesionista exitoso y te puedas incorporar al mundo laboral o desempeñar la profesión con la seguridad de que tienes el nivel óptimo para poder trascender.</a:t>
            </a:r>
            <a:r>
              <a:rPr lang="es-MX" dirty="0">
                <a:cs typeface="Arial"/>
              </a:rPr>
              <a:t>​</a:t>
            </a:r>
            <a:r>
              <a:rPr lang="es-MX" dirty="0">
                <a:solidFill>
                  <a:srgbClr val="3E3D2D"/>
                </a:solidFill>
                <a:cs typeface="Arial"/>
              </a:rPr>
              <a:t> Ser estudiante en </a:t>
            </a:r>
            <a:r>
              <a:rPr lang="es-MX" dirty="0"/>
              <a:t>UnADM te permite interactuar con los otros estudiantes sin importar el tiempo o el que no pueden estar en un mismo espacio en un ambiente de inclusión, empatía y respeto y de esta manera podrás tener un intercambio cultural e intelectual. </a:t>
            </a:r>
            <a:r>
              <a:rPr lang="es-MX" dirty="0">
                <a:cs typeface="Arial"/>
              </a:rPr>
              <a:t>​</a:t>
            </a:r>
            <a:endParaRPr lang="es-ES"/>
          </a:p>
        </p:txBody>
      </p:sp>
      <p:pic>
        <p:nvPicPr>
          <p:cNvPr id="8" name="3 Imagen">
            <a:extLst>
              <a:ext uri="{FF2B5EF4-FFF2-40B4-BE49-F238E27FC236}">
                <a16:creationId xmlns:a16="http://schemas.microsoft.com/office/drawing/2014/main" xmlns="" id="{6042FA03-223C-4123-9795-9112A25E4C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515" y="5369854"/>
            <a:ext cx="2592288" cy="1346831"/>
          </a:xfrm>
          <a:prstGeom prst="rect">
            <a:avLst/>
          </a:prstGeom>
        </p:spPr>
      </p:pic>
      <p:pic>
        <p:nvPicPr>
          <p:cNvPr id="9" name="Imagen 9" descr="Imagen que contiene ordenador&#10;&#10;Descripción generada con confianza alta">
            <a:extLst>
              <a:ext uri="{FF2B5EF4-FFF2-40B4-BE49-F238E27FC236}">
                <a16:creationId xmlns:a16="http://schemas.microsoft.com/office/drawing/2014/main" xmlns="" id="{0ADE2471-EC77-4FCF-95EF-A97D97D96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9" y="5084373"/>
            <a:ext cx="2183202" cy="163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61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212</TotalTime>
  <Words>220</Words>
  <Application>Microsoft Office PowerPoint</Application>
  <PresentationFormat>Presentación en pantalla (4:3)</PresentationFormat>
  <Paragraphs>62</Paragraphs>
  <Slides>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Austin</vt:lpstr>
      <vt:lpstr>LICENCIATURA EN NUTRICION APLICADA UnADM</vt:lpstr>
      <vt:lpstr>Esta licenciatura tiene una duración de 8 semestres y requiere concluir prácticas profesionales y servicio social </vt:lpstr>
      <vt:lpstr> PERFIL DEL EGRESADO </vt:lpstr>
      <vt:lpstr>LA IMPORTANCIA DE ESTA CARRERA EN MEXICO 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Stephanie Sanchez</dc:creator>
  <cp:lastModifiedBy>Stephanie Sanchez</cp:lastModifiedBy>
  <cp:revision>208</cp:revision>
  <dcterms:created xsi:type="dcterms:W3CDTF">2019-04-24T21:10:38Z</dcterms:created>
  <dcterms:modified xsi:type="dcterms:W3CDTF">2019-04-26T00:11:46Z</dcterms:modified>
</cp:coreProperties>
</file>